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Always Awake
While you sleep, his systems are awake. Daniel Shammah builds autonomous AI that runs around the clock, in production,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Always Awake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Guess
Some automation guesses. When it is wrong, it fills the gap with invented values and fails without a sound.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Guess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
His method is three rules. Measure first. Fail loud. Publish the negative results, not only the wins.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
In his trading research platform, a council of AI agents debates every market decision. Its research engine invents and tests new trading rules every fifteen minutes, all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Measures
UXAI is his AI design engineer. It captures real pages in a browser, measures accessibility and layout, then fixes the code, and on its own site it drove every finding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Measures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Private Brain
JARVIS is his private assistant. A large language model runs on his own server, with no 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Private Brain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
Underneath it all is THE CORE, his Rust engine of fail-loud building blocks. It made one data hop dramatically faster.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(continued, beat 2 of 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Film
And this film? UXAI Deck, another system he built, turned a short brief into what you are watching. Alongside it, he ships production websites for real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Film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Hire Him
Systems that measure, fail loud and prove themselves. Hire Daniel Shammah at danielshammah dot 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Hire Him (continued, beat 2 of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lways Awake. While you sleep, his systems are awake. Daniel Shammah builds autonomous AI that runs around the clock, in production, on its ow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lways Awake. While you sleep, his systems are awake. Daniel Shammah builds autonomous AI that runs around the clock, in production, on its ow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Guess. Some automation guesses. When it is wrong, it fills the gap with invented values and fails without a soun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Guess. Some automation guesses. When it is wrong, it fills the gap with invented values and fails without a soun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Method. His method is three rules. Measure first. Fail loud. Publish the negative results, not only the win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Method. His method is three rules. Measure first. Fail loud. Publish the negative results, not only the win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Council. In his trading research platform, a council of AI agents debates every market decision. Its research engine invents and tests new trading rules every fifteen minutes, all day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Council. In his trading research platform, a council of AI agents debates every market decision. Its research engine invents and tests new trading rules every fifteen minutes, all day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t Measures. UXAI is his AI design engineer. It captures real pages in a browser, measures accessibility and layout, then fixes the code, and on its own site it drove every finding to zero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t Measures. UXAI is his AI design engineer. It captures real pages in a browser, measures accessibility and layout, then fixes the code, and on its own site it drove every finding to zero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ivate Brain. JARVIS is his private assistant. A large language model runs on his own server, with no clou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ivate Brain. JARVIS is his private assistant. A large language model runs on his own server, with no clou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Core. Underneath it all is THE CORE, his Rust engine of fail-loud building blocks. It made one data hop dramatically faste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Core. Underneath it all is THE CORE, his Rust engine of fail-loud building blocks. It made one data hop dramatically faste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is Film. And this film? UXAI Deck, another system he built, turned a short brief into what you are watching. Alongside it, he ships production websites for real business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is Film. And this film? UXAI Deck, another system he built, turned a short brief into what you are watching. Alongside it, he ships production websites for real business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ire Him. Systems that measure, fail loud and prove themselves. Hire Daniel Shammah at danielshammah dot co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ire Him. Systems that measure, fail loud and prove themselves. Hire Daniel Shammah at danielshammah dot co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1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3ECE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number, and where it came from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1064240" cy="5303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10,108x faster data hop, 74 ms to 7.3 microseconds, with THE CORE: THE CORE core-lane production benchmark, 2026-08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114 accessibility and layout findings fixed to zero by UXAI on its own site: UXAI deployment audit, 2026-08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385 automated tests behind UXAI's six phases: UXAI repository test suite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75,000 trading rules generated and tested per day by the AI research engine: AI research engine loop, 2026-09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70B parameter language model running privately on his own server: JARVIS deep brain, 2026-10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D8CFC6"/>
                </a:solidFill>
              </a:rPr>
              <a:t>12 live news and macro data APIs feeding the AI agents: Oracle entity, 2026-08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Proof Runs All Night</dc:title>
  <dc:subject>Show a client in under two minutes that Daniel Shammah builds autonomous AI systems that run in production and prove themselves, so they trust him with their workflow.</dc:subject>
  <dc:creator>UXAI Deck</dc:creator>
  <cp:lastModifiedBy>UXAI Deck</cp:lastModifiedBy>
  <cp:revision>1</cp:revision>
  <dcterms:created xsi:type="dcterms:W3CDTF">2026-10-13T15:38:19Z</dcterms:created>
  <dcterms:modified xsi:type="dcterms:W3CDTF">2026-10-13T15:38:19Z</dcterms:modified>
</cp:coreProperties>
</file>